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6" r:id="rId1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1" Type="http://schemas.openxmlformats.org/officeDocument/2006/relationships/slide" Target="slides/slide1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1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4" name="Google Shape;4654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5" name="Google Shape;465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11.xml"/></Relationships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67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Google Shape;4658;p667"/>
          <p:cNvSpPr txBox="1"/>
          <p:nvPr>
            <p:ph idx="1" type="body"/>
          </p:nvPr>
        </p:nvSpPr>
        <p:spPr>
          <a:xfrm>
            <a:off x="792162" y="1626394"/>
            <a:ext cx="79200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social science that studies and influences human behavior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Economics is the study of what constitutes rational human behavior in the endeavor to fulfill needs and wants. </a:t>
            </a:r>
            <a:endParaRPr/>
          </a:p>
        </p:txBody>
      </p:sp>
      <p:sp>
        <p:nvSpPr>
          <p:cNvPr id="4659" name="Google Shape;4659;p667"/>
          <p:cNvSpPr txBox="1"/>
          <p:nvPr/>
        </p:nvSpPr>
        <p:spPr>
          <a:xfrm>
            <a:off x="792162" y="30360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unito"/>
              <a:buNone/>
            </a:pPr>
            <a:r>
              <a:rPr b="1" i="0" lang="zh-CN" sz="5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Economics?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